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2" r:id="rId2"/>
    <p:sldId id="256" r:id="rId3"/>
    <p:sldId id="257" r:id="rId4"/>
    <p:sldId id="259" r:id="rId5"/>
    <p:sldId id="258" r:id="rId6"/>
    <p:sldId id="260" r:id="rId7"/>
    <p:sldId id="264" r:id="rId8"/>
    <p:sldId id="261" r:id="rId9"/>
    <p:sldId id="263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A8DB26-2E3F-47C4-B1DD-CD8EAC3B82EF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23FCE-B850-4848-BD70-902BDBD21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226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3FCE-B850-4848-BD70-902BDBD217C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218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3FCE-B850-4848-BD70-902BDBD217C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2184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3FCE-B850-4848-BD70-902BDBD217C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2184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3FCE-B850-4848-BD70-902BDBD217C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2184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3FCE-B850-4848-BD70-902BDBD217C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2184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3FCE-B850-4848-BD70-902BDBD217C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2184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3FCE-B850-4848-BD70-902BDBD217C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2184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3FCE-B850-4848-BD70-902BDBD217C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218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9681-1D9C-4B8E-89A5-FBA48C324BE2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E81CB-E275-49EC-A491-AE56797817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3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9681-1D9C-4B8E-89A5-FBA48C324BE2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E81CB-E275-49EC-A491-AE56797817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87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9681-1D9C-4B8E-89A5-FBA48C324BE2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E81CB-E275-49EC-A491-AE56797817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501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9681-1D9C-4B8E-89A5-FBA48C324BE2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E81CB-E275-49EC-A491-AE56797817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282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9681-1D9C-4B8E-89A5-FBA48C324BE2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E81CB-E275-49EC-A491-AE56797817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81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9681-1D9C-4B8E-89A5-FBA48C324BE2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E81CB-E275-49EC-A491-AE56797817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49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9681-1D9C-4B8E-89A5-FBA48C324BE2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E81CB-E275-49EC-A491-AE56797817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216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9681-1D9C-4B8E-89A5-FBA48C324BE2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E81CB-E275-49EC-A491-AE56797817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287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9681-1D9C-4B8E-89A5-FBA48C324BE2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E81CB-E275-49EC-A491-AE56797817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305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9681-1D9C-4B8E-89A5-FBA48C324BE2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E81CB-E275-49EC-A491-AE56797817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660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9681-1D9C-4B8E-89A5-FBA48C324BE2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E81CB-E275-49EC-A491-AE56797817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848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C9681-1D9C-4B8E-89A5-FBA48C324BE2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FE81CB-E275-49EC-A491-AE56797817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754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8.gif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3.wdp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microsoft.com/office/2007/relationships/hdphoto" Target="../media/hdphoto6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microsoft.com/office/2007/relationships/hdphoto" Target="../media/hdphoto6.wdp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4794" y="304800"/>
            <a:ext cx="7772400" cy="1015663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HP PSG" pitchFamily="50" charset="0"/>
              </a:rPr>
              <a:t>Regles de la classe</a:t>
            </a:r>
            <a:endParaRPr lang="fr-FR" sz="6000">
              <a:latin typeface="HP PSG" pitchFamily="50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4794" y="1752600"/>
            <a:ext cx="77724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Les </a:t>
            </a:r>
            <a:r>
              <a:rPr lang="fr-FR" sz="2800" dirty="0" smtClean="0">
                <a:latin typeface="Kristen ITC" pitchFamily="66" charset="0"/>
              </a:rPr>
              <a:t>boissons et la nourriture sont interdites dans la salle de classe.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6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537" y="2895600"/>
            <a:ext cx="359092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017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4794" y="304800"/>
            <a:ext cx="7772400" cy="1015663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HP PSG" pitchFamily="50" charset="0"/>
              </a:rPr>
              <a:t>Regles de la classe</a:t>
            </a:r>
            <a:endParaRPr lang="fr-FR" sz="6000">
              <a:latin typeface="HP PSG" pitchFamily="50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4794" y="1752600"/>
            <a:ext cx="77724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Vous </a:t>
            </a:r>
            <a:r>
              <a:rPr lang="fr-FR" sz="2800" dirty="0" smtClean="0">
                <a:latin typeface="Kristen ITC" pitchFamily="66" charset="0"/>
              </a:rPr>
              <a:t>aimez le crédit supplémentaire? Regardez notre Facebook!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33" t="8750" r="32064" b="6250"/>
          <a:stretch/>
        </p:blipFill>
        <p:spPr bwMode="auto">
          <a:xfrm>
            <a:off x="2334162" y="2895599"/>
            <a:ext cx="4593663" cy="3962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921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4794" y="304800"/>
            <a:ext cx="7772400" cy="1015663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HP PSG" pitchFamily="50" charset="0"/>
              </a:rPr>
              <a:t>Regles de la classe</a:t>
            </a:r>
            <a:endParaRPr lang="fr-FR" sz="6000">
              <a:latin typeface="HP PSG" pitchFamily="50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4794" y="1752600"/>
            <a:ext cx="77724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Les </a:t>
            </a:r>
            <a:r>
              <a:rPr lang="fr-FR" sz="3600" dirty="0" smtClean="0">
                <a:latin typeface="Kristen ITC" pitchFamily="66" charset="0"/>
              </a:rPr>
              <a:t>traducteurs sont interdits!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878" y="2819400"/>
            <a:ext cx="4065740" cy="361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698" y="3086100"/>
            <a:ext cx="30861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733800"/>
            <a:ext cx="3399024" cy="207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7461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4794" y="304800"/>
            <a:ext cx="7772400" cy="1015663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HP PSG" pitchFamily="50" charset="0"/>
              </a:rPr>
              <a:t>Regles de la classe</a:t>
            </a:r>
            <a:endParaRPr lang="fr-FR" sz="6000">
              <a:latin typeface="HP PSG" pitchFamily="50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4794" y="1752600"/>
            <a:ext cx="7772400" cy="120032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On </a:t>
            </a:r>
            <a:r>
              <a:rPr lang="fr-FR" sz="3600" dirty="0" smtClean="0">
                <a:latin typeface="Kristen ITC" pitchFamily="66" charset="0"/>
              </a:rPr>
              <a:t>doit arriver à la classe </a:t>
            </a:r>
            <a:r>
              <a:rPr lang="fr-FR" sz="3600" dirty="0">
                <a:latin typeface="Kristen ITC" pitchFamily="66" charset="0"/>
              </a:rPr>
              <a:t>à </a:t>
            </a:r>
            <a:r>
              <a:rPr lang="fr-FR" sz="3600" dirty="0" smtClean="0">
                <a:latin typeface="Kristen ITC" pitchFamily="66" charset="0"/>
              </a:rPr>
              <a:t>l’heure et bien préparé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276600"/>
            <a:ext cx="4263993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193" y="3132852"/>
            <a:ext cx="281940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017008"/>
            <a:ext cx="2133600" cy="1840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7603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4794" y="304800"/>
            <a:ext cx="7772400" cy="1015663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HP PSG" pitchFamily="50" charset="0"/>
              </a:rPr>
              <a:t>Regles de la classe</a:t>
            </a:r>
            <a:endParaRPr lang="fr-FR" sz="6000">
              <a:latin typeface="HP PSG" pitchFamily="50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4794" y="1752600"/>
            <a:ext cx="77724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On </a:t>
            </a:r>
            <a:r>
              <a:rPr lang="fr-FR" sz="2800" dirty="0" smtClean="0">
                <a:latin typeface="Kristen ITC" pitchFamily="66" charset="0"/>
              </a:rPr>
              <a:t>doit parler français toujours!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0" y="3465871"/>
            <a:ext cx="2476500" cy="2381250"/>
          </a:xfrm>
          <a:prstGeom prst="rect">
            <a:avLst/>
          </a:prstGeom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87" b="100000" l="54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835" y="5048250"/>
            <a:ext cx="2071538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0144" y="2756258"/>
            <a:ext cx="3067050" cy="380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1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819" y="4923196"/>
            <a:ext cx="1847850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414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4794" y="304800"/>
            <a:ext cx="7772400" cy="1015663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HP PSG" pitchFamily="50" charset="0"/>
              </a:rPr>
              <a:t>Regles de la classe</a:t>
            </a:r>
            <a:endParaRPr lang="fr-FR" sz="6000">
              <a:latin typeface="HP PSG" pitchFamily="50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1" y="1752600"/>
            <a:ext cx="8803558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On </a:t>
            </a:r>
            <a:r>
              <a:rPr lang="fr-FR" sz="2800" dirty="0" smtClean="0">
                <a:latin typeface="Kristen ITC" pitchFamily="66" charset="0"/>
              </a:rPr>
              <a:t>doit entrer silencieusement et commencez le « A Faire Maintenant » tout de suite.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505200"/>
            <a:ext cx="4106586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788" y="3505200"/>
            <a:ext cx="43815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4309" y="4670323"/>
            <a:ext cx="1847850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887" b="100000" l="54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5" y="4842387"/>
            <a:ext cx="2071538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555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4794" y="304800"/>
            <a:ext cx="7772400" cy="1015663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HP PSG" pitchFamily="50" charset="0"/>
              </a:rPr>
              <a:t>Regles de la classe</a:t>
            </a:r>
            <a:endParaRPr lang="fr-FR" sz="6000">
              <a:latin typeface="HP PSG" pitchFamily="50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1752600"/>
            <a:ext cx="8382000" cy="138499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Si </a:t>
            </a:r>
            <a:r>
              <a:rPr lang="fr-FR" sz="2800" dirty="0" smtClean="0">
                <a:latin typeface="Kristen ITC" pitchFamily="66" charset="0"/>
              </a:rPr>
              <a:t>vous ne comprenez pas, vous devez utiliser le livre, le dictionnaire, votre classeur, et les autres étudiants  -- en français!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733800"/>
            <a:ext cx="1695450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733800"/>
            <a:ext cx="2156460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099" y="3733799"/>
            <a:ext cx="3241514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168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4794" y="304800"/>
            <a:ext cx="7772400" cy="1015663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HP PSG" pitchFamily="50" charset="0"/>
              </a:rPr>
              <a:t>Regles de la classe</a:t>
            </a:r>
            <a:endParaRPr lang="fr-FR" sz="6000">
              <a:latin typeface="HP PSG" pitchFamily="50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4794" y="1752600"/>
            <a:ext cx="7772400" cy="138499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Les </a:t>
            </a:r>
            <a:r>
              <a:rPr lang="fr-FR" sz="2800" dirty="0" smtClean="0">
                <a:latin typeface="Kristen ITC" pitchFamily="66" charset="0"/>
              </a:rPr>
              <a:t>téléphones portables, les lecteurs mp3, etc. sont interdits sans l’autorisation du professeur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484" y="3657600"/>
            <a:ext cx="3162300" cy="316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43"/>
          <a:stretch/>
        </p:blipFill>
        <p:spPr bwMode="auto">
          <a:xfrm>
            <a:off x="3429000" y="4114800"/>
            <a:ext cx="3174779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1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726" y="3309784"/>
            <a:ext cx="3510116" cy="3510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916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4794" y="304800"/>
            <a:ext cx="7772400" cy="1015663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HP PSG" pitchFamily="50" charset="0"/>
              </a:rPr>
              <a:t>Regles de la classe</a:t>
            </a:r>
            <a:endParaRPr lang="fr-FR" sz="6000">
              <a:latin typeface="HP PSG" pitchFamily="50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4794" y="1752600"/>
            <a:ext cx="77724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On </a:t>
            </a:r>
            <a:r>
              <a:rPr lang="fr-FR" sz="2800" dirty="0" smtClean="0">
                <a:latin typeface="Kristen ITC" pitchFamily="66" charset="0"/>
              </a:rPr>
              <a:t>doit écoutez le professeur et les autres étudiants.  Montrez du respect!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200400"/>
            <a:ext cx="5275006" cy="3500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819400"/>
            <a:ext cx="1879068" cy="1879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884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4794" y="304800"/>
            <a:ext cx="7772400" cy="1015663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HP PSG" pitchFamily="50" charset="0"/>
              </a:rPr>
              <a:t>Regles de la classe</a:t>
            </a:r>
            <a:endParaRPr lang="fr-FR" sz="6000">
              <a:latin typeface="HP PSG" pitchFamily="50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4794" y="1752600"/>
            <a:ext cx="77724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Vous </a:t>
            </a:r>
            <a:r>
              <a:rPr lang="fr-FR" sz="2800" dirty="0" smtClean="0">
                <a:latin typeface="Kristen ITC" pitchFamily="66" charset="0"/>
              </a:rPr>
              <a:t>avez été absent(e)?  Vous devez regarder le </a:t>
            </a:r>
            <a:r>
              <a:rPr lang="fr-FR" sz="2800" dirty="0" err="1" smtClean="0">
                <a:latin typeface="Kristen ITC" pitchFamily="66" charset="0"/>
              </a:rPr>
              <a:t>wikispace</a:t>
            </a:r>
            <a:r>
              <a:rPr lang="fr-FR" sz="2800" dirty="0" smtClean="0">
                <a:latin typeface="Kristen ITC" pitchFamily="66" charset="0"/>
              </a:rPr>
              <a:t>!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7" r="12365" b="8000"/>
          <a:stretch/>
        </p:blipFill>
        <p:spPr bwMode="auto">
          <a:xfrm>
            <a:off x="2057400" y="3048000"/>
            <a:ext cx="6459794" cy="3702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909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168</Words>
  <Application>Microsoft Office PowerPoint</Application>
  <PresentationFormat>On-screen Show (4:3)</PresentationFormat>
  <Paragraphs>28</Paragraphs>
  <Slides>10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</cp:lastModifiedBy>
  <cp:revision>11</cp:revision>
  <dcterms:created xsi:type="dcterms:W3CDTF">2011-08-24T22:00:04Z</dcterms:created>
  <dcterms:modified xsi:type="dcterms:W3CDTF">2011-09-14T23:51:30Z</dcterms:modified>
</cp:coreProperties>
</file>